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652" y="3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309"/>
            <a:ext cx="10693400" cy="14976216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7/7/2024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7/7/2024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7/7/2024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7/7/2024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7/7/2024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7/7/2024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7/7/2024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SYNECTICS EE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ΑΤΤΙΚΗΣ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150.000,00€ εκ των οποίων η δημόσια δαπάνη ανέρχεται σε 75.000,00€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212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User52</cp:lastModifiedBy>
  <cp:revision>44</cp:revision>
  <dcterms:created xsi:type="dcterms:W3CDTF">2018-02-13T12:16:57Z</dcterms:created>
  <dcterms:modified xsi:type="dcterms:W3CDTF">2024-07-07T10:51:07Z</dcterms:modified>
</cp:coreProperties>
</file>